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85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52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393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63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70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438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493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71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33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220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3692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494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«Е</a:t>
            </a:r>
            <a:r>
              <a:rPr lang="uk-UA" sz="2800" b="1" cap="all" dirty="0" smtClean="0">
                <a:latin typeface="Times New Roman" pitchFamily="18" charset="0"/>
                <a:cs typeface="Times New Roman" pitchFamily="18" charset="0"/>
              </a:rPr>
              <a:t>КОНОМІЧНА СТАТИСТИКА</a:t>
            </a: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3539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04664"/>
            <a:ext cx="6336704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85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185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uk-UA" sz="1850" dirty="0" smtClean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масові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економічні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явища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і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процеси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тенденції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їх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розвитку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</a:p>
          <a:p>
            <a:pPr indent="449580" algn="just">
              <a:spcAft>
                <a:spcPts val="0"/>
              </a:spcAft>
            </a:pPr>
            <a:r>
              <a:rPr lang="ru-RU" sz="18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5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185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</a:t>
            </a:r>
            <a:r>
              <a:rPr lang="ru-RU" sz="18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sz="1850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формування</a:t>
            </a:r>
            <a:r>
              <a:rPr lang="ru-RU" sz="185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знань</a:t>
            </a:r>
            <a:r>
              <a:rPr lang="ru-RU" sz="185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1850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практичних</a:t>
            </a:r>
            <a:r>
              <a:rPr lang="ru-RU" sz="185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навичок</a:t>
            </a:r>
            <a:r>
              <a:rPr lang="ru-RU" sz="185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статистичного</a:t>
            </a:r>
            <a:r>
              <a:rPr lang="ru-RU" sz="185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оцінювання</a:t>
            </a:r>
            <a:r>
              <a:rPr lang="ru-RU" sz="185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масових</a:t>
            </a:r>
            <a:r>
              <a:rPr lang="ru-RU" sz="185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економічних</a:t>
            </a:r>
            <a:r>
              <a:rPr lang="ru-RU" sz="185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явищ</a:t>
            </a:r>
            <a:r>
              <a:rPr lang="ru-RU" sz="185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і </a:t>
            </a:r>
            <a:r>
              <a:rPr lang="ru-RU" sz="1850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процесів</a:t>
            </a:r>
            <a:r>
              <a:rPr lang="ru-RU" sz="185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ru-RU" sz="18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5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18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вивчення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теоретико-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методичних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засад комплексного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статистичного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аналізу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масових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економічних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явищ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і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процесів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;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вивчення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підходів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щодо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формування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інформаційної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бази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для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здійснення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аналізу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стану та перспектив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розвитку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соціально-економічних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явищ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процесів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в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умовах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ринку;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узагальнення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методичних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підходів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щодо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оцінки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економічної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соціальної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ситуації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в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державі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розробка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на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основі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отриманої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інформаційної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прогнозних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статистичних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моделей;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обґрунтування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необхідності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проведення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статистичного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дослідження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з метою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розробки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комплексу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науково-технічних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соціально-економічних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програм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розвитку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85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держави</a:t>
            </a:r>
            <a:r>
              <a:rPr lang="ru-RU" sz="185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uk-UA" sz="1850" dirty="0" smtClean="0">
                <a:effectLst/>
                <a:latin typeface="Times New Roman"/>
                <a:ea typeface="Times New Roman"/>
              </a:rPr>
              <a:t>	</a:t>
            </a:r>
            <a:endParaRPr lang="ru-RU" sz="1850" b="1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35908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6" y="404664"/>
            <a:ext cx="6376067" cy="630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ринки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інструменти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міжнародної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торгівлі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Збирати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обробляти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упорядковувати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великий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 стан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зовнішньої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держав.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Досліджувати економічні явища та процеси у міжнародній сфері на основі розуміння історичних передумов їх розвитку, виділяючи й узагальнюючи тенденції.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Розраховувати та оцінювати  показники розвитку зовнішньої торгівлі держав, ефективність </a:t>
            </a:r>
            <a:r>
              <a:rPr lang="uk-UA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експортно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/імпортної діяльності їх суб’єктів, й, у цілому, обсяги та динаміку міжнародної торгівлі.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514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9588" y="188640"/>
            <a:ext cx="6584660" cy="7063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Програмні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студент повинен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статистичного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статистичного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спостереження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проведенні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статистичних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соціально-економічних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методику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структурних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зрушень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економіці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схему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динаміки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індексів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аналізі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моделювання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уміти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збирати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обробляти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внутрішню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зовнішню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 стан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первинної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ринкову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оформлювати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оптимальну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систему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рівнів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впливають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встановити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залежність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показника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фактора;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відбирати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головні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другорядні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визначений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комплексний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статистичний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соціально-економічних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55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587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00808"/>
            <a:ext cx="8856983" cy="4623432"/>
          </a:xfrm>
        </p:spPr>
        <p:txBody>
          <a:bodyPr>
            <a:noAutofit/>
          </a:bodyPr>
          <a:lstStyle/>
          <a:p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Тема 1.  Теоретико-методологічні основи економічної статистики</a:t>
            </a:r>
          </a:p>
          <a:p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Тема 2.  Основні класифікації економічної статистики.</a:t>
            </a:r>
          </a:p>
          <a:p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Тема 3.  Система національних рахунків як інструмент оцінювання та аналізу економічних явищ і процесів.</a:t>
            </a:r>
          </a:p>
          <a:p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Тема 4.  Балансові таблиці «Витрати – Випуск».</a:t>
            </a:r>
          </a:p>
          <a:p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Тема 5.  Аналіз взаємозв’язків між основними макроекономічними </a:t>
            </a:r>
            <a:r>
              <a:rPr lang="uk-UA" sz="1500" dirty="0" err="1">
                <a:latin typeface="Times New Roman" pitchFamily="18" charset="0"/>
                <a:cs typeface="Times New Roman" pitchFamily="18" charset="0"/>
              </a:rPr>
              <a:t>інструметами</a:t>
            </a:r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Тема 6.  Статистика національного багатства.</a:t>
            </a:r>
          </a:p>
          <a:p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Тема 7. Статистика зайнятості населення.</a:t>
            </a:r>
          </a:p>
          <a:p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Тема 8. Методи розрахунку ВВП.</a:t>
            </a:r>
          </a:p>
          <a:p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Тема 9. Статистика економічної ефективності.</a:t>
            </a:r>
          </a:p>
          <a:p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Тема 10. Статистичне оцінювання зовнішньоекономічної діяльності.</a:t>
            </a:r>
          </a:p>
          <a:p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Тема 11. Статистичні методи оцінювання тіньової діяльності.</a:t>
            </a:r>
          </a:p>
          <a:p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Тема 12. Статистика цін і тарифів. </a:t>
            </a:r>
          </a:p>
          <a:p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Тема 13. Організація статистики підприємств в Україні.</a:t>
            </a:r>
          </a:p>
          <a:p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Тема 14. Статистика основного капіталу.</a:t>
            </a:r>
          </a:p>
          <a:p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Тема 15. Статистика оборотних активів.</a:t>
            </a:r>
          </a:p>
          <a:p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Тема 16. Статистичне вивчення ринку праці.</a:t>
            </a:r>
          </a:p>
          <a:p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Тема 17. Статистика науково-технічної та інноваційної діяльності.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5190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844824"/>
            <a:ext cx="8424936" cy="4407408"/>
          </a:xfrm>
        </p:spPr>
        <p:txBody>
          <a:bodyPr>
            <a:normAutofit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Єріна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А. 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Економічна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статистика / А. 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Єріна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− К.: ТОВ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УВПК"ЕксОб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», 2002. − 232 с.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Моторин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Р. М. Система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національних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посібн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/ Р. 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Моторин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– К.: КНЕУ, 2001. − 336 с.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Салин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В. Н. Макроэкономическая статистика: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учебн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пособ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/ В. Н.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Салин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– 2-е изд.,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испр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– М.: Дело, 2001. − 336 с.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Статистика: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/ С. С. Герасименко, А. В. Головач, А.М.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Єріна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.; За наук. ред. д-ра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наук С. С.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Герасименка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– 2-ге вид.,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перероб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і доп. – К.: КНЕУ, 2000. – 467 с.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Ткач Є. І.,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статистики: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[для студ.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вищ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.] / Ткач Є. І.,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Сторожук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В. П. – [3-тє вид.] – К.: Центр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учбової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2009. – 442 с.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37117837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604</Words>
  <Application>Microsoft Office PowerPoint</Application>
  <PresentationFormat>Экран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3</cp:revision>
  <dcterms:created xsi:type="dcterms:W3CDTF">2020-06-10T19:22:26Z</dcterms:created>
  <dcterms:modified xsi:type="dcterms:W3CDTF">2020-07-09T15:06:56Z</dcterms:modified>
</cp:coreProperties>
</file>